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8" r:id="rId9"/>
    <p:sldId id="265" r:id="rId10"/>
    <p:sldId id="266" r:id="rId11"/>
    <p:sldId id="270" r:id="rId12"/>
    <p:sldId id="269" r:id="rId13"/>
    <p:sldId id="272" r:id="rId14"/>
    <p:sldId id="271" r:id="rId15"/>
    <p:sldId id="263" r:id="rId16"/>
    <p:sldId id="26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217D7B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919300-A129-44BE-8B4D-1FEE79CAD829}" v="3" dt="2025-09-09T13:16:17.9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77" d="100"/>
          <a:sy n="77" d="100"/>
        </p:scale>
        <p:origin x="2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Perry (Ysgol Deiniol CP)" userId="f9b672c8-fbe1-4ca2-97cb-a17de22d496b" providerId="ADAL" clId="{3C919300-A129-44BE-8B4D-1FEE79CAD829}"/>
    <pc:docChg chg="custSel modSld modMainMaster">
      <pc:chgData name="S Perry (Ysgol Deiniol CP)" userId="f9b672c8-fbe1-4ca2-97cb-a17de22d496b" providerId="ADAL" clId="{3C919300-A129-44BE-8B4D-1FEE79CAD829}" dt="2025-09-09T13:19:47.145" v="58" actId="207"/>
      <pc:docMkLst>
        <pc:docMk/>
      </pc:docMkLst>
      <pc:sldChg chg="modSp mod setBg">
        <pc:chgData name="S Perry (Ysgol Deiniol CP)" userId="f9b672c8-fbe1-4ca2-97cb-a17de22d496b" providerId="ADAL" clId="{3C919300-A129-44BE-8B4D-1FEE79CAD829}" dt="2025-09-09T13:16:31.978" v="4" actId="207"/>
        <pc:sldMkLst>
          <pc:docMk/>
          <pc:sldMk cId="1442623072" sldId="256"/>
        </pc:sldMkLst>
        <pc:spChg chg="mod">
          <ac:chgData name="S Perry (Ysgol Deiniol CP)" userId="f9b672c8-fbe1-4ca2-97cb-a17de22d496b" providerId="ADAL" clId="{3C919300-A129-44BE-8B4D-1FEE79CAD829}" dt="2025-09-09T13:16:27.655" v="2" actId="207"/>
          <ac:spMkLst>
            <pc:docMk/>
            <pc:sldMk cId="1442623072" sldId="256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6:31.978" v="4" actId="207"/>
          <ac:spMkLst>
            <pc:docMk/>
            <pc:sldMk cId="1442623072" sldId="256"/>
            <ac:spMk id="10" creationId="{524A66E1-077D-6189-BB9E-A434F9E98781}"/>
          </ac:spMkLst>
        </pc:spChg>
      </pc:sldChg>
      <pc:sldChg chg="delSp modSp mod">
        <pc:chgData name="S Perry (Ysgol Deiniol CP)" userId="f9b672c8-fbe1-4ca2-97cb-a17de22d496b" providerId="ADAL" clId="{3C919300-A129-44BE-8B4D-1FEE79CAD829}" dt="2025-09-09T13:17:07.142" v="13" actId="207"/>
        <pc:sldMkLst>
          <pc:docMk/>
          <pc:sldMk cId="2144923953" sldId="257"/>
        </pc:sldMkLst>
        <pc:spChg chg="mod">
          <ac:chgData name="S Perry (Ysgol Deiniol CP)" userId="f9b672c8-fbe1-4ca2-97cb-a17de22d496b" providerId="ADAL" clId="{3C919300-A129-44BE-8B4D-1FEE79CAD829}" dt="2025-09-09T13:16:52.596" v="9" actId="207"/>
          <ac:spMkLst>
            <pc:docMk/>
            <pc:sldMk cId="2144923953" sldId="257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6:41.902" v="7" actId="207"/>
          <ac:spMkLst>
            <pc:docMk/>
            <pc:sldMk cId="2144923953" sldId="257"/>
            <ac:spMk id="14" creationId="{56DF3873-749B-48BE-AFF7-DD676B822F06}"/>
          </ac:spMkLst>
        </pc:spChg>
        <pc:spChg chg="mod">
          <ac:chgData name="S Perry (Ysgol Deiniol CP)" userId="f9b672c8-fbe1-4ca2-97cb-a17de22d496b" providerId="ADAL" clId="{3C919300-A129-44BE-8B4D-1FEE79CAD829}" dt="2025-09-09T13:17:07.142" v="13" actId="207"/>
          <ac:spMkLst>
            <pc:docMk/>
            <pc:sldMk cId="2144923953" sldId="257"/>
            <ac:spMk id="15" creationId="{ECCECE1B-0DEA-4C75-92B4-857A68E24C52}"/>
          </ac:spMkLst>
        </pc:spChg>
        <pc:spChg chg="mod">
          <ac:chgData name="S Perry (Ysgol Deiniol CP)" userId="f9b672c8-fbe1-4ca2-97cb-a17de22d496b" providerId="ADAL" clId="{3C919300-A129-44BE-8B4D-1FEE79CAD829}" dt="2025-09-09T13:17:01.905" v="12" actId="207"/>
          <ac:spMkLst>
            <pc:docMk/>
            <pc:sldMk cId="2144923953" sldId="257"/>
            <ac:spMk id="16" creationId="{C49D285F-1D1C-48F9-873D-CE6ECDEAA847}"/>
          </ac:spMkLst>
        </pc:spChg>
        <pc:spChg chg="mod">
          <ac:chgData name="S Perry (Ysgol Deiniol CP)" userId="f9b672c8-fbe1-4ca2-97cb-a17de22d496b" providerId="ADAL" clId="{3C919300-A129-44BE-8B4D-1FEE79CAD829}" dt="2025-09-09T13:16:55.499" v="10" actId="207"/>
          <ac:spMkLst>
            <pc:docMk/>
            <pc:sldMk cId="2144923953" sldId="257"/>
            <ac:spMk id="17" creationId="{1B4DC759-2F8D-4058-896C-EFAA16439702}"/>
          </ac:spMkLst>
        </pc:spChg>
        <pc:picChg chg="del">
          <ac:chgData name="S Perry (Ysgol Deiniol CP)" userId="f9b672c8-fbe1-4ca2-97cb-a17de22d496b" providerId="ADAL" clId="{3C919300-A129-44BE-8B4D-1FEE79CAD829}" dt="2025-09-09T13:16:38.765" v="6" actId="478"/>
          <ac:picMkLst>
            <pc:docMk/>
            <pc:sldMk cId="2144923953" sldId="257"/>
            <ac:picMk id="3" creationId="{51FAE807-569E-49B7-A63D-9345622194E8}"/>
          </ac:picMkLst>
        </pc:picChg>
      </pc:sldChg>
      <pc:sldChg chg="modSp mod">
        <pc:chgData name="S Perry (Ysgol Deiniol CP)" userId="f9b672c8-fbe1-4ca2-97cb-a17de22d496b" providerId="ADAL" clId="{3C919300-A129-44BE-8B4D-1FEE79CAD829}" dt="2025-09-09T13:17:33.910" v="20" actId="207"/>
        <pc:sldMkLst>
          <pc:docMk/>
          <pc:sldMk cId="1583911272" sldId="258"/>
        </pc:sldMkLst>
        <pc:spChg chg="mod">
          <ac:chgData name="S Perry (Ysgol Deiniol CP)" userId="f9b672c8-fbe1-4ca2-97cb-a17de22d496b" providerId="ADAL" clId="{3C919300-A129-44BE-8B4D-1FEE79CAD829}" dt="2025-09-09T13:17:18.626" v="16" actId="207"/>
          <ac:spMkLst>
            <pc:docMk/>
            <pc:sldMk cId="1583911272" sldId="258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7:11.245" v="14" actId="207"/>
          <ac:spMkLst>
            <pc:docMk/>
            <pc:sldMk cId="1583911272" sldId="258"/>
            <ac:spMk id="8" creationId="{283620D0-AFDD-44E1-8811-DCFC43BA755D}"/>
          </ac:spMkLst>
        </pc:spChg>
        <pc:spChg chg="mod">
          <ac:chgData name="S Perry (Ysgol Deiniol CP)" userId="f9b672c8-fbe1-4ca2-97cb-a17de22d496b" providerId="ADAL" clId="{3C919300-A129-44BE-8B4D-1FEE79CAD829}" dt="2025-09-09T13:17:15.022" v="15" actId="207"/>
          <ac:spMkLst>
            <pc:docMk/>
            <pc:sldMk cId="1583911272" sldId="258"/>
            <ac:spMk id="10" creationId="{D2D8F673-B124-4372-AF2D-773A1806E163}"/>
          </ac:spMkLst>
        </pc:spChg>
        <pc:spChg chg="mod">
          <ac:chgData name="S Perry (Ysgol Deiniol CP)" userId="f9b672c8-fbe1-4ca2-97cb-a17de22d496b" providerId="ADAL" clId="{3C919300-A129-44BE-8B4D-1FEE79CAD829}" dt="2025-09-09T13:17:30.046" v="19" actId="207"/>
          <ac:spMkLst>
            <pc:docMk/>
            <pc:sldMk cId="1583911272" sldId="258"/>
            <ac:spMk id="12" creationId="{8DFD3E51-614A-4DB9-BD55-8CC91EEEF7D2}"/>
          </ac:spMkLst>
        </pc:spChg>
        <pc:spChg chg="mod">
          <ac:chgData name="S Perry (Ysgol Deiniol CP)" userId="f9b672c8-fbe1-4ca2-97cb-a17de22d496b" providerId="ADAL" clId="{3C919300-A129-44BE-8B4D-1FEE79CAD829}" dt="2025-09-09T13:17:33.910" v="20" actId="207"/>
          <ac:spMkLst>
            <pc:docMk/>
            <pc:sldMk cId="1583911272" sldId="258"/>
            <ac:spMk id="13" creationId="{AC6945DB-E551-4362-9BED-F60C1C56A28E}"/>
          </ac:spMkLst>
        </pc:spChg>
        <pc:spChg chg="mod">
          <ac:chgData name="S Perry (Ysgol Deiniol CP)" userId="f9b672c8-fbe1-4ca2-97cb-a17de22d496b" providerId="ADAL" clId="{3C919300-A129-44BE-8B4D-1FEE79CAD829}" dt="2025-09-09T13:17:25.654" v="18" actId="20577"/>
          <ac:spMkLst>
            <pc:docMk/>
            <pc:sldMk cId="1583911272" sldId="258"/>
            <ac:spMk id="14" creationId="{CD0FD60A-540C-4C2D-8AE2-AF290A755C23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7:57.662" v="26" actId="207"/>
        <pc:sldMkLst>
          <pc:docMk/>
          <pc:sldMk cId="427932157" sldId="259"/>
        </pc:sldMkLst>
        <pc:spChg chg="mod">
          <ac:chgData name="S Perry (Ysgol Deiniol CP)" userId="f9b672c8-fbe1-4ca2-97cb-a17de22d496b" providerId="ADAL" clId="{3C919300-A129-44BE-8B4D-1FEE79CAD829}" dt="2025-09-09T13:17:57.662" v="26" actId="207"/>
          <ac:spMkLst>
            <pc:docMk/>
            <pc:sldMk cId="427932157" sldId="259"/>
            <ac:spMk id="4" creationId="{635663BC-3BA8-2494-3A6F-76607EA50718}"/>
          </ac:spMkLst>
        </pc:spChg>
        <pc:spChg chg="mod">
          <ac:chgData name="S Perry (Ysgol Deiniol CP)" userId="f9b672c8-fbe1-4ca2-97cb-a17de22d496b" providerId="ADAL" clId="{3C919300-A129-44BE-8B4D-1FEE79CAD829}" dt="2025-09-09T13:17:53.537" v="25" actId="207"/>
          <ac:spMkLst>
            <pc:docMk/>
            <pc:sldMk cId="427932157" sldId="259"/>
            <ac:spMk id="6" creationId="{EB21ECEA-9B20-4A55-85BE-DF4D25EFC7B6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8:05.412" v="28" actId="207"/>
        <pc:sldMkLst>
          <pc:docMk/>
          <pc:sldMk cId="3428094643" sldId="260"/>
        </pc:sldMkLst>
        <pc:spChg chg="mod">
          <ac:chgData name="S Perry (Ysgol Deiniol CP)" userId="f9b672c8-fbe1-4ca2-97cb-a17de22d496b" providerId="ADAL" clId="{3C919300-A129-44BE-8B4D-1FEE79CAD829}" dt="2025-09-09T13:18:01.854" v="27" actId="207"/>
          <ac:spMkLst>
            <pc:docMk/>
            <pc:sldMk cId="3428094643" sldId="260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8:05.412" v="28" actId="207"/>
          <ac:spMkLst>
            <pc:docMk/>
            <pc:sldMk cId="3428094643" sldId="260"/>
            <ac:spMk id="9" creationId="{F2CD74FF-0614-9B62-6534-F4EAEF79A601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8:23.702" v="34" actId="207"/>
        <pc:sldMkLst>
          <pc:docMk/>
          <pc:sldMk cId="78480276" sldId="261"/>
        </pc:sldMkLst>
        <pc:spChg chg="mod">
          <ac:chgData name="S Perry (Ysgol Deiniol CP)" userId="f9b672c8-fbe1-4ca2-97cb-a17de22d496b" providerId="ADAL" clId="{3C919300-A129-44BE-8B4D-1FEE79CAD829}" dt="2025-09-09T13:18:19.338" v="33" actId="20577"/>
          <ac:spMkLst>
            <pc:docMk/>
            <pc:sldMk cId="78480276" sldId="261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8:14.580" v="30" actId="207"/>
          <ac:spMkLst>
            <pc:docMk/>
            <pc:sldMk cId="78480276" sldId="261"/>
            <ac:spMk id="8" creationId="{B5A3B5B0-CE79-4AA3-AB5A-38E19CB91612}"/>
          </ac:spMkLst>
        </pc:spChg>
        <pc:spChg chg="mod">
          <ac:chgData name="S Perry (Ysgol Deiniol CP)" userId="f9b672c8-fbe1-4ca2-97cb-a17de22d496b" providerId="ADAL" clId="{3C919300-A129-44BE-8B4D-1FEE79CAD829}" dt="2025-09-09T13:18:23.702" v="34" actId="207"/>
          <ac:spMkLst>
            <pc:docMk/>
            <pc:sldMk cId="78480276" sldId="261"/>
            <ac:spMk id="10" creationId="{40F13CDB-F27C-4CAD-9FE3-7D84C6232EA2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7:49.166" v="24" actId="207"/>
        <pc:sldMkLst>
          <pc:docMk/>
          <pc:sldMk cId="2491643740" sldId="262"/>
        </pc:sldMkLst>
        <pc:spChg chg="mod">
          <ac:chgData name="S Perry (Ysgol Deiniol CP)" userId="f9b672c8-fbe1-4ca2-97cb-a17de22d496b" providerId="ADAL" clId="{3C919300-A129-44BE-8B4D-1FEE79CAD829}" dt="2025-09-09T13:17:45.450" v="23" actId="207"/>
          <ac:spMkLst>
            <pc:docMk/>
            <pc:sldMk cId="2491643740" sldId="262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7:39.081" v="21" actId="207"/>
          <ac:spMkLst>
            <pc:docMk/>
            <pc:sldMk cId="2491643740" sldId="262"/>
            <ac:spMk id="8" creationId="{B5A3B5B0-CE79-4AA3-AB5A-38E19CB91612}"/>
          </ac:spMkLst>
        </pc:spChg>
        <pc:spChg chg="mod">
          <ac:chgData name="S Perry (Ysgol Deiniol CP)" userId="f9b672c8-fbe1-4ca2-97cb-a17de22d496b" providerId="ADAL" clId="{3C919300-A129-44BE-8B4D-1FEE79CAD829}" dt="2025-09-09T13:17:49.166" v="24" actId="207"/>
          <ac:spMkLst>
            <pc:docMk/>
            <pc:sldMk cId="2491643740" sldId="262"/>
            <ac:spMk id="10" creationId="{40F13CDB-F27C-4CAD-9FE3-7D84C6232EA2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9:47.145" v="58" actId="207"/>
        <pc:sldMkLst>
          <pc:docMk/>
          <pc:sldMk cId="1123730061" sldId="263"/>
        </pc:sldMkLst>
        <pc:spChg chg="mod">
          <ac:chgData name="S Perry (Ysgol Deiniol CP)" userId="f9b672c8-fbe1-4ca2-97cb-a17de22d496b" providerId="ADAL" clId="{3C919300-A129-44BE-8B4D-1FEE79CAD829}" dt="2025-09-09T13:19:47.145" v="58" actId="207"/>
          <ac:spMkLst>
            <pc:docMk/>
            <pc:sldMk cId="1123730061" sldId="263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9:10.267" v="49" actId="207"/>
          <ac:spMkLst>
            <pc:docMk/>
            <pc:sldMk cId="1123730061" sldId="263"/>
            <ac:spMk id="12" creationId="{CCE5AFAF-4895-4163-8CBA-B3C800589544}"/>
          </ac:spMkLst>
        </pc:spChg>
        <pc:spChg chg="mod">
          <ac:chgData name="S Perry (Ysgol Deiniol CP)" userId="f9b672c8-fbe1-4ca2-97cb-a17de22d496b" providerId="ADAL" clId="{3C919300-A129-44BE-8B4D-1FEE79CAD829}" dt="2025-09-09T13:19:13.906" v="50" actId="207"/>
          <ac:spMkLst>
            <pc:docMk/>
            <pc:sldMk cId="1123730061" sldId="263"/>
            <ac:spMk id="14" creationId="{58CB2A20-2F21-4970-82D8-3A39943B438C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9:41.248" v="57" actId="20577"/>
        <pc:sldMkLst>
          <pc:docMk/>
          <pc:sldMk cId="1237681679" sldId="264"/>
        </pc:sldMkLst>
        <pc:spChg chg="mod">
          <ac:chgData name="S Perry (Ysgol Deiniol CP)" userId="f9b672c8-fbe1-4ca2-97cb-a17de22d496b" providerId="ADAL" clId="{3C919300-A129-44BE-8B4D-1FEE79CAD829}" dt="2025-09-09T13:19:41.248" v="57" actId="20577"/>
          <ac:spMkLst>
            <pc:docMk/>
            <pc:sldMk cId="1237681679" sldId="264"/>
            <ac:spMk id="6" creationId="{EB21ECEA-9B20-4A55-85BE-DF4D25EFC7B6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8:46.459" v="44" actId="14100"/>
        <pc:sldMkLst>
          <pc:docMk/>
          <pc:sldMk cId="3094924974" sldId="265"/>
        </pc:sldMkLst>
        <pc:spChg chg="mod">
          <ac:chgData name="S Perry (Ysgol Deiniol CP)" userId="f9b672c8-fbe1-4ca2-97cb-a17de22d496b" providerId="ADAL" clId="{3C919300-A129-44BE-8B4D-1FEE79CAD829}" dt="2025-09-09T13:18:34.968" v="41" actId="20577"/>
          <ac:spMkLst>
            <pc:docMk/>
            <pc:sldMk cId="3094924974" sldId="265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8:40.440" v="42" actId="207"/>
          <ac:spMkLst>
            <pc:docMk/>
            <pc:sldMk cId="3094924974" sldId="265"/>
            <ac:spMk id="8" creationId="{B5A3B5B0-CE79-4AA3-AB5A-38E19CB91612}"/>
          </ac:spMkLst>
        </pc:spChg>
        <pc:spChg chg="mod">
          <ac:chgData name="S Perry (Ysgol Deiniol CP)" userId="f9b672c8-fbe1-4ca2-97cb-a17de22d496b" providerId="ADAL" clId="{3C919300-A129-44BE-8B4D-1FEE79CAD829}" dt="2025-09-09T13:18:46.459" v="44" actId="14100"/>
          <ac:spMkLst>
            <pc:docMk/>
            <pc:sldMk cId="3094924974" sldId="265"/>
            <ac:spMk id="9" creationId="{A1FAF8F3-FF07-4DF4-8AEC-7DFA30FC5299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9:05.565" v="48" actId="207"/>
        <pc:sldMkLst>
          <pc:docMk/>
          <pc:sldMk cId="222048876" sldId="266"/>
        </pc:sldMkLst>
        <pc:spChg chg="mod">
          <ac:chgData name="S Perry (Ysgol Deiniol CP)" userId="f9b672c8-fbe1-4ca2-97cb-a17de22d496b" providerId="ADAL" clId="{3C919300-A129-44BE-8B4D-1FEE79CAD829}" dt="2025-09-09T13:18:54.110" v="45" actId="207"/>
          <ac:spMkLst>
            <pc:docMk/>
            <pc:sldMk cId="222048876" sldId="266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8:57.812" v="46" actId="207"/>
          <ac:spMkLst>
            <pc:docMk/>
            <pc:sldMk cId="222048876" sldId="266"/>
            <ac:spMk id="8" creationId="{B5A3B5B0-CE79-4AA3-AB5A-38E19CB91612}"/>
          </ac:spMkLst>
        </pc:spChg>
        <pc:spChg chg="mod">
          <ac:chgData name="S Perry (Ysgol Deiniol CP)" userId="f9b672c8-fbe1-4ca2-97cb-a17de22d496b" providerId="ADAL" clId="{3C919300-A129-44BE-8B4D-1FEE79CAD829}" dt="2025-09-09T13:19:01.739" v="47" actId="207"/>
          <ac:spMkLst>
            <pc:docMk/>
            <pc:sldMk cId="222048876" sldId="266"/>
            <ac:spMk id="11" creationId="{D7A8E048-7A42-46FD-9373-06AA0F00EFC4}"/>
          </ac:spMkLst>
        </pc:spChg>
        <pc:spChg chg="mod">
          <ac:chgData name="S Perry (Ysgol Deiniol CP)" userId="f9b672c8-fbe1-4ca2-97cb-a17de22d496b" providerId="ADAL" clId="{3C919300-A129-44BE-8B4D-1FEE79CAD829}" dt="2025-09-09T13:19:05.565" v="48" actId="207"/>
          <ac:spMkLst>
            <pc:docMk/>
            <pc:sldMk cId="222048876" sldId="266"/>
            <ac:spMk id="12" creationId="{5B35B52B-CE18-4B85-B21E-3D01E6418AA3}"/>
          </ac:spMkLst>
        </pc:spChg>
      </pc:sldChg>
      <pc:sldChg chg="modSp mod">
        <pc:chgData name="S Perry (Ysgol Deiniol CP)" userId="f9b672c8-fbe1-4ca2-97cb-a17de22d496b" providerId="ADAL" clId="{3C919300-A129-44BE-8B4D-1FEE79CAD829}" dt="2025-09-09T13:19:29.495" v="53" actId="207"/>
        <pc:sldMkLst>
          <pc:docMk/>
          <pc:sldMk cId="3567913740" sldId="267"/>
        </pc:sldMkLst>
        <pc:spChg chg="mod">
          <ac:chgData name="S Perry (Ysgol Deiniol CP)" userId="f9b672c8-fbe1-4ca2-97cb-a17de22d496b" providerId="ADAL" clId="{3C919300-A129-44BE-8B4D-1FEE79CAD829}" dt="2025-09-09T13:19:29.495" v="53" actId="207"/>
          <ac:spMkLst>
            <pc:docMk/>
            <pc:sldMk cId="3567913740" sldId="267"/>
            <ac:spMk id="6" creationId="{EB21ECEA-9B20-4A55-85BE-DF4D25EFC7B6}"/>
          </ac:spMkLst>
        </pc:spChg>
        <pc:spChg chg="mod">
          <ac:chgData name="S Perry (Ysgol Deiniol CP)" userId="f9b672c8-fbe1-4ca2-97cb-a17de22d496b" providerId="ADAL" clId="{3C919300-A129-44BE-8B4D-1FEE79CAD829}" dt="2025-09-09T13:19:21.433" v="51" actId="207"/>
          <ac:spMkLst>
            <pc:docMk/>
            <pc:sldMk cId="3567913740" sldId="267"/>
            <ac:spMk id="12" creationId="{CCE5AFAF-4895-4163-8CBA-B3C800589544}"/>
          </ac:spMkLst>
        </pc:spChg>
      </pc:sldChg>
      <pc:sldMasterChg chg="setBg modSldLayout">
        <pc:chgData name="S Perry (Ysgol Deiniol CP)" userId="f9b672c8-fbe1-4ca2-97cb-a17de22d496b" providerId="ADAL" clId="{3C919300-A129-44BE-8B4D-1FEE79CAD829}" dt="2025-09-09T13:16:17.984" v="1"/>
        <pc:sldMasterMkLst>
          <pc:docMk/>
          <pc:sldMasterMk cId="4115721351" sldId="2147483648"/>
        </pc:sldMasterMkLst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4150314674" sldId="2147483649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307294034" sldId="2147483650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594354168" sldId="2147483651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514562427" sldId="2147483652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2322557126" sldId="2147483653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1651686009" sldId="2147483654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4011000988" sldId="2147483655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2039992426" sldId="2147483656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2406060646" sldId="2147483657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2460158467" sldId="2147483658"/>
          </pc:sldLayoutMkLst>
        </pc:sldLayoutChg>
        <pc:sldLayoutChg chg="setBg">
          <pc:chgData name="S Perry (Ysgol Deiniol CP)" userId="f9b672c8-fbe1-4ca2-97cb-a17de22d496b" providerId="ADAL" clId="{3C919300-A129-44BE-8B4D-1FEE79CAD829}" dt="2025-09-09T13:16:17.984" v="1"/>
          <pc:sldLayoutMkLst>
            <pc:docMk/>
            <pc:sldMasterMk cId="4115721351" sldId="2147483648"/>
            <pc:sldLayoutMk cId="1955796482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CD2DA-B858-45AA-A93C-3B19F1EEB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B18F83-E409-4850-92FF-25E3EB413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18C00-D030-4872-B5A8-FF113644F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4D444-94C9-402A-BB4E-E9A5B69DE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0C5473-5798-4B1F-8299-D91DFBD6A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314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DA5CD-FA11-4165-A327-9B9B734D5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FBA8A-9EEF-4426-9744-BC11926EB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9DBD2-D569-497E-8D08-C54125D49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F6ED7-D01E-46C4-8DB7-C2187AC2C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C40EF-E644-4F32-8A65-980DE7922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94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3700F-096C-47B0-A883-9E8B48831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CDB4C4-CF6D-427C-B50E-2C0C065AE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DA48C-A012-4E40-B269-46D48BCB2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53FC3-63FC-48CA-8E9D-74E624AFD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4A7E0-012A-4006-96FB-8520CCFD6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354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D00DB-FA53-4A67-B5A9-ED623219B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2E43C-60BF-4F08-8FAE-35CACC0C9B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E7EF9C-C974-43A9-A9D2-0929B47B84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37CD67-81CE-4447-BE31-73C74AFA2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A38C32-3643-42EE-8D31-BA5AE5EF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EDBDD4-5CD7-4500-B9D4-131C0DCC1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562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2CBFC-C2F4-4CAB-B4CD-B8FE9BD02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9EC491-3B0C-42C2-9439-89257B884D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5AB474-866C-4C39-8108-E0F5528692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A869DD-2898-4C73-BDBE-07A81D6B0C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8A8174-B521-47CC-A1A7-8F88A49FB8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41BD0C-A3B5-4544-BAA6-377B74A5C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3EF482-5F4D-4B86-9D82-6F481BDAA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4B0D71-3A6C-454D-974C-C0D098CD8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557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57DF2-07BF-4BDD-A0D7-0E89A846D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FE4862-3AB2-40DC-BF68-310FA8AD1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3C8EB1-B54D-43F8-8049-88ED50443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6CACB2-B294-4D97-AFA9-996FD3DBF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686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870BAB-CE52-4B61-B1C4-26DE7110E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F3F4C3-915A-4A2D-9687-97FD25DAA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2992E3-5C60-46CF-819D-C127AF88D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000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2A670-353C-4D63-907E-EFA24814F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7856FB-8CE7-47F9-872F-B9C55E6DE4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47863A-6E4B-4ED4-B124-262B15C50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F67E05-62EE-4B69-B2B8-36EE892E6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8E3B37-8B45-4C4C-AD46-95FB8D992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71B045-DE6F-4062-BFD3-6A53E261F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99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14EA4-C96D-446A-95EE-8B8D62814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98004B-CF1C-479D-AFF8-42FC5B82DC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93D430-0F99-4D61-B1D4-78860E3E1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EF20B-38FF-4CE6-B694-56A8631F2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671C58-8DF3-485A-9340-F53F18CFA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EC2EFA-43B9-41FE-BCB4-FE33155DD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060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F497-AD88-48B5-BA89-EC5DB4D8C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6216F4-A999-43F9-B2FC-E466AF53C0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5FA38-F26C-4F98-8287-49F1A5391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2BCE13-DB3E-4B1D-99C4-DE96B4569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D7C24C-060B-458E-B0E4-C526B0B27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158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D93ECA-AF37-4B0D-86FE-4D747E0D65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FB9444-F1BE-45B8-8824-0331772752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EF575F-FAD7-49E9-B967-4FEADB2C0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08FA1-1927-4F91-A184-6E2D4968C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2A4FD-3C3A-4C6D-8A7F-A0BE6E3FE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796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99B5C0-00DE-44A4-8DBE-1A8FA2B62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4130B9-1EF7-4814-BD5C-73C5ED9F7B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19368-12A6-4788-ABE8-84A1FE1594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A99B7-F086-48E2-A533-CB1FBC8BDE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3B0CD-79B9-4BDB-989C-3B1D12396D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A29C5-3FF9-4FC0-8885-9F283835C7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D4F89-0B05-48E7-A430-83F047B67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721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emf"/><Relationship Id="rId5" Type="http://schemas.openxmlformats.org/officeDocument/2006/relationships/package" Target="../embeddings/Microsoft_Word_Document.docx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12" Type="http://schemas.openxmlformats.org/officeDocument/2006/relationships/image" Target="../media/image2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jpg"/><Relationship Id="rId5" Type="http://schemas.openxmlformats.org/officeDocument/2006/relationships/image" Target="../media/image7.jp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MbWIujM1WGM?feature=oembed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01RcJBuTCsE?feature=oembed" TargetMode="Externa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4128368" y="4522156"/>
            <a:ext cx="4937937" cy="13632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kern="1200" dirty="0">
                <a:solidFill>
                  <a:schemeClr val="tx1"/>
                </a:solidFill>
                <a:latin typeface="Comic Sans MS" panose="030F0702030302020204" pitchFamily="66" charset="0"/>
                <a:ea typeface="+mj-ea"/>
                <a:cs typeface="+mj-cs"/>
              </a:rPr>
              <a:t>Meet the Teacher  Dosbarth Menai </a:t>
            </a: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Picture 23" descr="A room with a table and a bulletin board&#10;&#10;AI-generated content may be incorrect.">
            <a:extLst>
              <a:ext uri="{FF2B5EF4-FFF2-40B4-BE49-F238E27FC236}">
                <a16:creationId xmlns:a16="http://schemas.microsoft.com/office/drawing/2014/main" id="{A5D94AEB-2B24-E10E-345B-7E270556A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8" r="-1" b="21435"/>
          <a:stretch>
            <a:fillRect/>
          </a:stretch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36" name="Picture 35" descr="A room with a book shelf and lights&#10;&#10;AI-generated content may be incorrect.">
            <a:extLst>
              <a:ext uri="{FF2B5EF4-FFF2-40B4-BE49-F238E27FC236}">
                <a16:creationId xmlns:a16="http://schemas.microsoft.com/office/drawing/2014/main" id="{C282822D-AED4-112F-220B-8D9FCA6453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3" r="4" b="4"/>
          <a:stretch>
            <a:fillRect/>
          </a:stretch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65" name="Oval 64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Picture 27" descr="A classroom with a desk and books&#10;&#10;AI-generated content may be incorrect.">
            <a:extLst>
              <a:ext uri="{FF2B5EF4-FFF2-40B4-BE49-F238E27FC236}">
                <a16:creationId xmlns:a16="http://schemas.microsoft.com/office/drawing/2014/main" id="{4F1C23FC-163D-606D-162E-915F0D9F1B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3" r="19576" b="-2"/>
          <a:stretch>
            <a:fillRect/>
          </a:stretch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 descr="A classroom with a shelf and a rug&#10;&#10;AI-generated content may be incorrect.">
            <a:extLst>
              <a:ext uri="{FF2B5EF4-FFF2-40B4-BE49-F238E27FC236}">
                <a16:creationId xmlns:a16="http://schemas.microsoft.com/office/drawing/2014/main" id="{1BC65525-2A20-B2E8-E0F1-BE47941101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r="620" b="-1"/>
          <a:stretch>
            <a:fillRect/>
          </a:stretch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8" name="Picture 37" descr="A yellow circle with text and a tree and a book&#10;&#10;AI-generated content may be incorrect.">
            <a:extLst>
              <a:ext uri="{FF2B5EF4-FFF2-40B4-BE49-F238E27FC236}">
                <a16:creationId xmlns:a16="http://schemas.microsoft.com/office/drawing/2014/main" id="{F280AA88-52D7-7B84-A8F0-365C82D470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8" r="-4" b="2102"/>
          <a:stretch>
            <a:fillRect/>
          </a:stretch>
        </p:blipFill>
        <p:spPr>
          <a:xfrm>
            <a:off x="9281282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8CFBE0-6D31-4DFB-A715-92A2863EC6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3589" y="-1802481"/>
            <a:ext cx="542925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230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8CFBE0-6D31-4DFB-A715-92A2863EC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589" y="-1802481"/>
            <a:ext cx="542925" cy="5810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302327" y="182424"/>
            <a:ext cx="97702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DF3873-749B-48BE-AFF7-DD676B822F06}"/>
              </a:ext>
            </a:extLst>
          </p:cNvPr>
          <p:cNvSpPr txBox="1"/>
          <p:nvPr/>
        </p:nvSpPr>
        <p:spPr>
          <a:xfrm>
            <a:off x="458787" y="4789237"/>
            <a:ext cx="2225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Gordon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CCECE1B-0DEA-4C75-92B4-857A68E24C52}"/>
              </a:ext>
            </a:extLst>
          </p:cNvPr>
          <p:cNvSpPr txBox="1"/>
          <p:nvPr/>
        </p:nvSpPr>
        <p:spPr>
          <a:xfrm>
            <a:off x="3403958" y="4789236"/>
            <a:ext cx="2002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Jones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9D285F-1D1C-48F9-873D-CE6ECDEAA847}"/>
              </a:ext>
            </a:extLst>
          </p:cNvPr>
          <p:cNvSpPr txBox="1"/>
          <p:nvPr/>
        </p:nvSpPr>
        <p:spPr>
          <a:xfrm>
            <a:off x="6187440" y="4835403"/>
            <a:ext cx="24028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Manuel</a:t>
            </a:r>
          </a:p>
          <a:p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Friday Cover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B4DC759-2F8D-4058-896C-EFAA16439702}"/>
              </a:ext>
            </a:extLst>
          </p:cNvPr>
          <p:cNvSpPr txBox="1"/>
          <p:nvPr/>
        </p:nvSpPr>
        <p:spPr>
          <a:xfrm>
            <a:off x="9144001" y="4789237"/>
            <a:ext cx="24802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Braisdell</a:t>
            </a:r>
            <a:endParaRPr lang="en-US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PPA Cover Teacher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06D9F386-3507-A27B-5E7D-11C7D5400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9" name="Picture 8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2BEAFBEA-BA66-7BE7-3E14-1D715EE343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  <p:pic>
        <p:nvPicPr>
          <p:cNvPr id="3" name="Picture 2" descr="Medium shot of a person smiling&#10;&#10;AI-generated content may be incorrect.">
            <a:extLst>
              <a:ext uri="{FF2B5EF4-FFF2-40B4-BE49-F238E27FC236}">
                <a16:creationId xmlns:a16="http://schemas.microsoft.com/office/drawing/2014/main" id="{95B5BAD0-5A4D-7947-F217-757108BE36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95" y="1545542"/>
            <a:ext cx="1857972" cy="2931486"/>
          </a:xfrm>
          <a:prstGeom prst="rect">
            <a:avLst/>
          </a:prstGeom>
        </p:spPr>
      </p:pic>
      <p:pic>
        <p:nvPicPr>
          <p:cNvPr id="8" name="Picture 7" descr="A person with brown hair smiling&#10;&#10;AI-generated content may be incorrect.">
            <a:extLst>
              <a:ext uri="{FF2B5EF4-FFF2-40B4-BE49-F238E27FC236}">
                <a16:creationId xmlns:a16="http://schemas.microsoft.com/office/drawing/2014/main" id="{9C08ADB3-2398-9308-D109-EB66D5FFB7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759" y="1545542"/>
            <a:ext cx="1912618" cy="2914466"/>
          </a:xfrm>
          <a:prstGeom prst="rect">
            <a:avLst/>
          </a:prstGeom>
        </p:spPr>
      </p:pic>
      <p:pic>
        <p:nvPicPr>
          <p:cNvPr id="11" name="Picture 10" descr="A person with long hair smiling&#10;&#10;AI-generated content may be incorrect.">
            <a:extLst>
              <a:ext uri="{FF2B5EF4-FFF2-40B4-BE49-F238E27FC236}">
                <a16:creationId xmlns:a16="http://schemas.microsoft.com/office/drawing/2014/main" id="{A649DFC4-7E5E-831B-3D6E-F1DA9C2682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955" y="1528523"/>
            <a:ext cx="1942110" cy="2931486"/>
          </a:xfrm>
          <a:prstGeom prst="rect">
            <a:avLst/>
          </a:prstGeom>
        </p:spPr>
      </p:pic>
      <p:pic>
        <p:nvPicPr>
          <p:cNvPr id="13" name="Picture 12" descr="A person smiling for a picture&#10;&#10;AI-generated content may be incorrect.">
            <a:extLst>
              <a:ext uri="{FF2B5EF4-FFF2-40B4-BE49-F238E27FC236}">
                <a16:creationId xmlns:a16="http://schemas.microsoft.com/office/drawing/2014/main" id="{895DC7FC-E0B2-89E2-2303-3820E97A69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643" y="1545542"/>
            <a:ext cx="1985480" cy="291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923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8CFBE0-6D31-4DFB-A715-92A2863EC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589" y="-1802481"/>
            <a:ext cx="542925" cy="58102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248715" y="182424"/>
            <a:ext cx="97240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</a:t>
            </a:r>
            <a:endParaRPr lang="en-GB" sz="4400" dirty="0">
              <a:solidFill>
                <a:schemeClr val="bg1"/>
              </a:solidFill>
              <a:latin typeface="Letter-join Basic 40" panose="02000505000000020003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D8F673-B124-4372-AF2D-773A1806E163}"/>
              </a:ext>
            </a:extLst>
          </p:cNvPr>
          <p:cNvSpPr txBox="1"/>
          <p:nvPr/>
        </p:nvSpPr>
        <p:spPr>
          <a:xfrm>
            <a:off x="6096001" y="1176597"/>
            <a:ext cx="3891280" cy="18774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School Rules</a:t>
            </a:r>
          </a:p>
          <a:p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Ready	Respectful</a:t>
            </a:r>
          </a:p>
          <a:p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Safe		Happy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FD3E51-614A-4DB9-BD55-8CC91EEEF7D2}"/>
              </a:ext>
            </a:extLst>
          </p:cNvPr>
          <p:cNvSpPr txBox="1"/>
          <p:nvPr/>
        </p:nvSpPr>
        <p:spPr>
          <a:xfrm>
            <a:off x="265873" y="1864800"/>
            <a:ext cx="4576429" cy="1631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School Uniform and PE kit (clearly labelled with your </a:t>
            </a:r>
            <a:r>
              <a:rPr lang="en-US" sz="2000">
                <a:solidFill>
                  <a:schemeClr val="bg1"/>
                </a:solidFill>
                <a:latin typeface="Comic Sans MS" panose="030F0702030302020204" pitchFamily="66" charset="0"/>
              </a:rPr>
              <a:t>child’s name)</a:t>
            </a:r>
            <a:endParaRPr lang="en-US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Further information can be found on the school website under Uniform Policy.</a:t>
            </a:r>
          </a:p>
        </p:txBody>
      </p:sp>
      <p:pic>
        <p:nvPicPr>
          <p:cNvPr id="2050" name="Picture 2" descr="PE Kit | Plover School">
            <a:extLst>
              <a:ext uri="{FF2B5EF4-FFF2-40B4-BE49-F238E27FC236}">
                <a16:creationId xmlns:a16="http://schemas.microsoft.com/office/drawing/2014/main" id="{834311FD-CF6E-41C0-9ED1-15361C889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67" y="3999917"/>
            <a:ext cx="4200635" cy="242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C6945DB-E551-4362-9BED-F60C1C56A28E}"/>
              </a:ext>
            </a:extLst>
          </p:cNvPr>
          <p:cNvSpPr txBox="1"/>
          <p:nvPr/>
        </p:nvSpPr>
        <p:spPr>
          <a:xfrm>
            <a:off x="5380768" y="4896929"/>
            <a:ext cx="6261163" cy="16927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Reading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- Your child will be given a reading book or word cards to bring home following our reading session on a Monday which will need to be returned to school the following Monday. Please make time to read little and often, daily if possible.</a:t>
            </a:r>
          </a:p>
        </p:txBody>
      </p:sp>
      <p:pic>
        <p:nvPicPr>
          <p:cNvPr id="2" name="Picture 1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B8BD861A-88E2-7777-0FF4-D6BF514411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3" name="Picture 2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D6905022-E191-5AC4-CC59-1C20E6CF40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B997C7-C4E1-9DB9-E61D-0892C148D918}"/>
              </a:ext>
            </a:extLst>
          </p:cNvPr>
          <p:cNvSpPr txBox="1"/>
          <p:nvPr/>
        </p:nvSpPr>
        <p:spPr>
          <a:xfrm>
            <a:off x="5753426" y="3498428"/>
            <a:ext cx="4576429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Class Promise – </a:t>
            </a: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whole class collaboration</a:t>
            </a:r>
          </a:p>
        </p:txBody>
      </p:sp>
    </p:spTree>
    <p:extLst>
      <p:ext uri="{BB962C8B-B14F-4D97-AF65-F5344CB8AC3E}">
        <p14:creationId xmlns:p14="http://schemas.microsoft.com/office/powerpoint/2010/main" val="1583911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300294" y="182424"/>
            <a:ext cx="96976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A3B5B0-CE79-4AA3-AB5A-38E19CB91612}"/>
              </a:ext>
            </a:extLst>
          </p:cNvPr>
          <p:cNvSpPr txBox="1"/>
          <p:nvPr/>
        </p:nvSpPr>
        <p:spPr>
          <a:xfrm>
            <a:off x="578840" y="1180011"/>
            <a:ext cx="59226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Healthy Snack is provided as part of our snack scheme, £25 per term – September, January &amp; April/May.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F13CDB-F27C-4CAD-9FE3-7D84C6232EA2}"/>
              </a:ext>
            </a:extLst>
          </p:cNvPr>
          <p:cNvSpPr txBox="1"/>
          <p:nvPr/>
        </p:nvSpPr>
        <p:spPr>
          <a:xfrm>
            <a:off x="7994708" y="4442435"/>
            <a:ext cx="40823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Drinks Bottles</a:t>
            </a: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It is really important that your child has a drinks bottle in school daily to help them stay hydrated. 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Please ensure it is clearly labelled.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8EC812-CE6E-4778-8714-3CA8C5963A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2436" y="1257233"/>
            <a:ext cx="1586952" cy="30281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5F067C-F5B9-4DEB-88E4-20C62B074C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274" y="2380340"/>
            <a:ext cx="4057650" cy="1905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35505BC-9DB7-495E-9E0C-ED78A7B231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3308" y="4442435"/>
            <a:ext cx="1913581" cy="1920913"/>
          </a:xfrm>
          <a:prstGeom prst="rect">
            <a:avLst/>
          </a:prstGeom>
        </p:spPr>
      </p:pic>
      <p:pic>
        <p:nvPicPr>
          <p:cNvPr id="2" name="Picture 1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B0B4CF2A-C1DE-6708-E393-EBA63A55E3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4" name="Picture 3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386DCA77-12F0-1B83-893D-C2D01DE5B6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521EAA-B0E9-B21F-9E20-DEE845707B18}"/>
              </a:ext>
            </a:extLst>
          </p:cNvPr>
          <p:cNvSpPr txBox="1"/>
          <p:nvPr/>
        </p:nvSpPr>
        <p:spPr>
          <a:xfrm>
            <a:off x="5343787" y="3090385"/>
            <a:ext cx="218952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Any additional funds from snack contributions are used for a vast array of resources and experiences outlined in this years snack letter.</a:t>
            </a:r>
          </a:p>
        </p:txBody>
      </p:sp>
    </p:spTree>
    <p:extLst>
      <p:ext uri="{BB962C8B-B14F-4D97-AF65-F5344CB8AC3E}">
        <p14:creationId xmlns:p14="http://schemas.microsoft.com/office/powerpoint/2010/main" val="2491643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8CFBE0-6D31-4DFB-A715-92A2863EC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589" y="-1802481"/>
            <a:ext cx="542925" cy="58102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174821" y="182424"/>
            <a:ext cx="9842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Homework Grid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2916C455-41CA-5BC8-A35D-B16ED0E079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3" name="Picture 2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A70B73B1-C135-BCD0-E437-110C9A589D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749AFF9F-538E-C80B-ECE8-C3CF18B106C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4730549"/>
              </p:ext>
            </p:extLst>
          </p:nvPr>
        </p:nvGraphicFramePr>
        <p:xfrm>
          <a:off x="2525711" y="1118149"/>
          <a:ext cx="7140575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9158584" imgH="6948912" progId="Word.Document.12">
                  <p:embed/>
                </p:oleObj>
              </mc:Choice>
              <mc:Fallback>
                <p:oleObj name="Document" r:id="rId5" imgW="9158584" imgH="694891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25711" y="1118149"/>
                        <a:ext cx="7140575" cy="541813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932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8CFBE0-6D31-4DFB-A715-92A2863EC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589" y="-1802481"/>
            <a:ext cx="542925" cy="58102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203960" y="9704"/>
            <a:ext cx="97840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Class Timetable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55BDD610-DAA0-018C-1374-373646B57B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8" name="Picture 7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0B03CED8-0EB6-F787-D577-D6513CD06D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D449C3A6-29B1-04DC-60DC-CC0BC25E19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4708197"/>
              </p:ext>
            </p:extLst>
          </p:nvPr>
        </p:nvGraphicFramePr>
        <p:xfrm>
          <a:off x="1945178" y="1399383"/>
          <a:ext cx="7547957" cy="4918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8877336" imgH="5801587" progId="Word.Document.12">
                  <p:embed/>
                </p:oleObj>
              </mc:Choice>
              <mc:Fallback>
                <p:oleObj name="Document" r:id="rId5" imgW="8877336" imgH="580158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5178" y="1399383"/>
                        <a:ext cx="7547957" cy="491829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8094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151860" y="182424"/>
            <a:ext cx="98882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A3B5B0-CE79-4AA3-AB5A-38E19CB91612}"/>
              </a:ext>
            </a:extLst>
          </p:cNvPr>
          <p:cNvSpPr txBox="1"/>
          <p:nvPr/>
        </p:nvSpPr>
        <p:spPr>
          <a:xfrm>
            <a:off x="707280" y="1116400"/>
            <a:ext cx="43778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New Curriculum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946315-E4BF-4C57-BDFD-E797AFBBBB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801" y="2050376"/>
            <a:ext cx="1244805" cy="101653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F13CDB-F27C-4CAD-9FE3-7D84C6232EA2}"/>
              </a:ext>
            </a:extLst>
          </p:cNvPr>
          <p:cNvSpPr txBox="1"/>
          <p:nvPr/>
        </p:nvSpPr>
        <p:spPr>
          <a:xfrm>
            <a:off x="6563782" y="1224084"/>
            <a:ext cx="43778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Growth Mindset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6B9A34-D949-4BB5-A93D-0B91D5599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5473" y="2358554"/>
            <a:ext cx="2583389" cy="2749524"/>
          </a:xfrm>
          <a:prstGeom prst="rect">
            <a:avLst/>
          </a:prstGeom>
        </p:spPr>
      </p:pic>
      <p:pic>
        <p:nvPicPr>
          <p:cNvPr id="2" name="Picture 1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177E2245-C487-6E9A-A957-C59C444863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3" name="Picture 2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46164423-3FF2-2852-E00A-C4754471E0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E523C6-194E-8A6B-F4B6-B91AF77BF6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6650" y="5304124"/>
            <a:ext cx="1232571" cy="13714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7D64DE-4D13-CDEB-7506-0F7AD36649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7395" y="5418724"/>
            <a:ext cx="1052306" cy="13110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41FC70-3A08-9DD2-B5F3-7B84916343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71550" y="3008543"/>
            <a:ext cx="1140156" cy="14495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06F67F4-36BC-7616-580E-4C97D8CB3BA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67773" y="5436477"/>
            <a:ext cx="966888" cy="11692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22BE6DD-C787-2029-F4F2-B6F84EB369E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3011" y="3321865"/>
            <a:ext cx="3989883" cy="2992412"/>
          </a:xfrm>
          <a:prstGeom prst="rect">
            <a:avLst/>
          </a:prstGeom>
        </p:spPr>
      </p:pic>
      <p:pic>
        <p:nvPicPr>
          <p:cNvPr id="16" name="Picture 15" descr="A stuffed animal on a table&#10;&#10;AI-generated content may be incorrect.">
            <a:extLst>
              <a:ext uri="{FF2B5EF4-FFF2-40B4-BE49-F238E27FC236}">
                <a16:creationId xmlns:a16="http://schemas.microsoft.com/office/drawing/2014/main" id="{7AFDAE54-D64C-4197-1EA0-29410AFB408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987" y="2342976"/>
            <a:ext cx="1443142" cy="1084611"/>
          </a:xfrm>
          <a:prstGeom prst="rect">
            <a:avLst/>
          </a:prstGeom>
        </p:spPr>
      </p:pic>
      <p:pic>
        <p:nvPicPr>
          <p:cNvPr id="19" name="Picture 18" descr="A door with paper owls on it&#10;&#10;AI-generated content may be incorrect.">
            <a:extLst>
              <a:ext uri="{FF2B5EF4-FFF2-40B4-BE49-F238E27FC236}">
                <a16:creationId xmlns:a16="http://schemas.microsoft.com/office/drawing/2014/main" id="{826B525F-B5E6-ECC0-1016-41BD6051981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304" y="3603149"/>
            <a:ext cx="1232572" cy="164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80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F4D05A-D213-B3DA-E1C0-57DC24D5B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3081" y="107171"/>
            <a:ext cx="902286" cy="90838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B3306D-9817-49C2-C655-81E3C2E2B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33" y="107172"/>
            <a:ext cx="902286" cy="9083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0DB259-8878-2E79-754F-9F0BE96D4302}"/>
              </a:ext>
            </a:extLst>
          </p:cNvPr>
          <p:cNvSpPr txBox="1"/>
          <p:nvPr/>
        </p:nvSpPr>
        <p:spPr>
          <a:xfrm>
            <a:off x="1331982" y="246113"/>
            <a:ext cx="978109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226705-DCD6-01B3-D3B5-834E96E6560A}"/>
              </a:ext>
            </a:extLst>
          </p:cNvPr>
          <p:cNvSpPr txBox="1"/>
          <p:nvPr/>
        </p:nvSpPr>
        <p:spPr>
          <a:xfrm>
            <a:off x="1394669" y="1154496"/>
            <a:ext cx="87727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How to help your child….. Mathematics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BF8F45-74DF-E9FE-7695-CB7C1D9EB9DA}"/>
              </a:ext>
            </a:extLst>
          </p:cNvPr>
          <p:cNvSpPr txBox="1"/>
          <p:nvPr/>
        </p:nvSpPr>
        <p:spPr>
          <a:xfrm>
            <a:off x="1535185" y="1939769"/>
            <a:ext cx="8212822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Numbots</a:t>
            </a: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– Launch day Friday 19</a:t>
            </a:r>
            <a:r>
              <a:rPr lang="en-GB" sz="1400" baseline="30000" dirty="0">
                <a:solidFill>
                  <a:schemeClr val="bg1"/>
                </a:solidFill>
                <a:latin typeface="Comic Sans MS" panose="030F0702030302020204" pitchFamily="66" charset="0"/>
              </a:rPr>
              <a:t>th</a:t>
            </a: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– come to school dressed as a Robot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Numbers 1-20, ordering, formation, addition and subtraction, number bonds, number sequences, number patterns.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Counting on and counting back from different starting points to 100.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Odd and even numbers to 20.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Tens and units.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Doubling &amp; Halving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Solving problems using real life examples e.g. I went to the shop with 20p and bought a comic. It cost me 10p, how much change did I get?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Number names – one, two, three/ ordinal numbers – first, second, third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Count the difference between 10 and 15.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Times tables – children will start to learn their 2’s, 5’, 10’s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Coin recognition and different ways of making 10p, 20p etc..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Measuring – using non standard units </a:t>
            </a:r>
            <a:r>
              <a:rPr lang="en-GB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i.e</a:t>
            </a: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hand spans, cubes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Measuring liquids – full, half full, Weighing with grams and kilograms.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Halves and quarters.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Time – seasons, days of the week, months of the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Telling the time to the hour and half hour, on both digital and analogue clocks as well as understanding time related vocabulary.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Shape – recognising common 2D shapes. 3D shapes and their properties – ideal shopping activity to keep your child occupied.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Whole turns and half turns, Position, direction &amp; movement.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3A8D85-AD68-8A5E-194B-9961CD689CE7}"/>
              </a:ext>
            </a:extLst>
          </p:cNvPr>
          <p:cNvSpPr txBox="1"/>
          <p:nvPr/>
        </p:nvSpPr>
        <p:spPr>
          <a:xfrm>
            <a:off x="9748007" y="2466363"/>
            <a:ext cx="20049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Always make it practical and fun!</a:t>
            </a:r>
          </a:p>
        </p:txBody>
      </p:sp>
    </p:spTree>
    <p:extLst>
      <p:ext uri="{BB962C8B-B14F-4D97-AF65-F5344CB8AC3E}">
        <p14:creationId xmlns:p14="http://schemas.microsoft.com/office/powerpoint/2010/main" val="3768538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224793" y="182424"/>
            <a:ext cx="98977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A3B5B0-CE79-4AA3-AB5A-38E19CB91612}"/>
              </a:ext>
            </a:extLst>
          </p:cNvPr>
          <p:cNvSpPr txBox="1"/>
          <p:nvPr/>
        </p:nvSpPr>
        <p:spPr>
          <a:xfrm>
            <a:off x="629002" y="1223963"/>
            <a:ext cx="109339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How to help your child….. Reading/Oracy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FAF8F3-FF07-4DF4-8AEC-7DFA30FC5299}"/>
              </a:ext>
            </a:extLst>
          </p:cNvPr>
          <p:cNvSpPr txBox="1"/>
          <p:nvPr/>
        </p:nvSpPr>
        <p:spPr>
          <a:xfrm>
            <a:off x="301064" y="2056550"/>
            <a:ext cx="9733863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Let your child choose the book,</a:t>
            </a:r>
          </a:p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Look at the pictures  and talk about what’s going on,</a:t>
            </a:r>
          </a:p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Turn off any distractions,</a:t>
            </a:r>
          </a:p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Keep it short and fun to start with,</a:t>
            </a:r>
          </a:p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Give books as presents,</a:t>
            </a:r>
          </a:p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Visit the library,</a:t>
            </a:r>
          </a:p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Take books with you when you go places,</a:t>
            </a:r>
          </a:p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Don’t panic if they read the same book again and again,</a:t>
            </a:r>
          </a:p>
          <a:p>
            <a:pPr marL="571500" indent="-571500">
              <a:buFontTx/>
              <a:buChar char="-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Model an enjoyment of reading – paper/ magazine/ cookbook/ anything.</a:t>
            </a:r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71500" indent="-571500">
              <a:buFontTx/>
              <a:buChar char="-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Utilise digital support – </a:t>
            </a:r>
            <a:r>
              <a:rPr lang="en-GB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Teachyourmonstertoread</a:t>
            </a: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app, Oxford owl, </a:t>
            </a:r>
            <a:r>
              <a:rPr lang="en-GB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Wordshark</a:t>
            </a: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</a:p>
          <a:p>
            <a:pPr marL="571500" indent="-571500">
              <a:buFontTx/>
              <a:buChar char="-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Talk about stories they have heard, about things they have seen, places they have been to, activities they have taken part in.</a:t>
            </a:r>
          </a:p>
          <a:p>
            <a:pPr marL="571500" indent="-571500">
              <a:buFontTx/>
              <a:buChar char="-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Conveying messages, information accurately.</a:t>
            </a:r>
          </a:p>
          <a:p>
            <a:pPr marL="571500" indent="-571500">
              <a:buFontTx/>
              <a:buChar char="-"/>
            </a:pPr>
            <a:endParaRPr lang="en-GB" dirty="0">
              <a:latin typeface="Comic Sans MS" panose="030F0702030302020204" pitchFamily="66" charset="0"/>
            </a:endParaRPr>
          </a:p>
          <a:p>
            <a:pPr marL="571500" indent="-571500">
              <a:buFontTx/>
              <a:buChar char="-"/>
            </a:pPr>
            <a:endParaRPr lang="en-US" sz="2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487553FB-A302-6A4D-23E5-029D8650B9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3" name="Picture 2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499EEC1F-9266-490B-302B-A3E128E130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924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2338387" y="182424"/>
            <a:ext cx="76104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Phonics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A3B5B0-CE79-4AA3-AB5A-38E19CB91612}"/>
              </a:ext>
            </a:extLst>
          </p:cNvPr>
          <p:cNvSpPr txBox="1"/>
          <p:nvPr/>
        </p:nvSpPr>
        <p:spPr>
          <a:xfrm>
            <a:off x="343009" y="1270489"/>
            <a:ext cx="112989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How to help your child….Read Write Inc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2" name="Picture 2" descr="Harold Court Primary School - Read Write Inc at Harold Court">
            <a:extLst>
              <a:ext uri="{FF2B5EF4-FFF2-40B4-BE49-F238E27FC236}">
                <a16:creationId xmlns:a16="http://schemas.microsoft.com/office/drawing/2014/main" id="{D65E60E5-FFB9-4C25-8DD8-9F279B79A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" y="2358554"/>
            <a:ext cx="5505560" cy="4127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1E8F22E-D7F5-4CE2-B220-378864F64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5741" y="2189674"/>
            <a:ext cx="3195312" cy="17178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7A8E048-7A42-46FD-9373-06AA0F00EFC4}"/>
              </a:ext>
            </a:extLst>
          </p:cNvPr>
          <p:cNvSpPr txBox="1"/>
          <p:nvPr/>
        </p:nvSpPr>
        <p:spPr>
          <a:xfrm>
            <a:off x="6315741" y="4057233"/>
            <a:ext cx="42595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Fred Talk</a:t>
            </a:r>
          </a:p>
          <a:p>
            <a:r>
              <a:rPr lang="en-US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Special Friends</a:t>
            </a:r>
          </a:p>
          <a:p>
            <a:r>
              <a:rPr lang="en-US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Fred in your head</a:t>
            </a:r>
          </a:p>
          <a:p>
            <a:r>
              <a:rPr lang="en-US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Red words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35B52B-CE18-4B85-B21E-3D01E6418AA3}"/>
              </a:ext>
            </a:extLst>
          </p:cNvPr>
          <p:cNvSpPr txBox="1"/>
          <p:nvPr/>
        </p:nvSpPr>
        <p:spPr>
          <a:xfrm>
            <a:off x="9699950" y="2635076"/>
            <a:ext cx="42595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Letter-join Basic 40" panose="02000505000000020003" pitchFamily="50" charset="0"/>
              </a:rPr>
              <a:t>sh o p</a:t>
            </a:r>
            <a:endParaRPr lang="en-GB" sz="4400" dirty="0">
              <a:solidFill>
                <a:schemeClr val="bg1"/>
              </a:solidFill>
              <a:latin typeface="Letter-join Basic 40" panose="02000505000000020003" pitchFamily="50" charset="0"/>
            </a:endParaRPr>
          </a:p>
        </p:txBody>
      </p:sp>
      <p:pic>
        <p:nvPicPr>
          <p:cNvPr id="2" name="Picture 1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8D2856D1-72F6-237C-741C-AB5F5FF97C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4" name="Picture 3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F0C324BF-2D93-E130-A95C-91296DE387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48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title="How Read Write Inc. phonics works - a parent/carer’s guide">
            <a:hlinkClick r:id="" action="ppaction://media"/>
            <a:extLst>
              <a:ext uri="{FF2B5EF4-FFF2-40B4-BE49-F238E27FC236}">
                <a16:creationId xmlns:a16="http://schemas.microsoft.com/office/drawing/2014/main" id="{7AC0055A-F34A-3489-1B32-235EEFDB293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16000" y="558800"/>
            <a:ext cx="1016000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432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E1C6CF-3F9A-5482-FDD7-924959C28270}"/>
              </a:ext>
            </a:extLst>
          </p:cNvPr>
          <p:cNvSpPr txBox="1"/>
          <p:nvPr/>
        </p:nvSpPr>
        <p:spPr>
          <a:xfrm>
            <a:off x="1225256" y="1401055"/>
            <a:ext cx="10068560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How to help your child…… become independent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Self care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At home practise putting own coat, cardigan or jumper on and taking them off(including zips and turning items back the right way round).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Practise laces (if children come to school with laced shoes)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Practise going to the toilet themselves independently and leave washrooms tidy (toilet flushed, paper towels in bins, taps turned off).</a:t>
            </a: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Social/communication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Support children to use basic manners appropriately, saying ‘please’ and ‘thank you’ and ‘excuse me’ when they want to speak to an adult or a peer.</a:t>
            </a: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Food/Dining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Practise using a knife and fork at mealtimes.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Practise scraping leftovers into food waste and taking plates/cutlery to the kitchen.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2A728C-38EA-D924-82AB-32E724F68634}"/>
              </a:ext>
            </a:extLst>
          </p:cNvPr>
          <p:cNvSpPr txBox="1"/>
          <p:nvPr/>
        </p:nvSpPr>
        <p:spPr>
          <a:xfrm>
            <a:off x="1351279" y="209638"/>
            <a:ext cx="994253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 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942F61-41AE-C525-DF0F-FBEE9C5DDE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777" y="165567"/>
            <a:ext cx="902286" cy="9083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F10F69-6A76-6BC0-9393-93670F2D1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0937" y="140168"/>
            <a:ext cx="902286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068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51DBA5-5D6B-146C-7376-46525EB997CE}"/>
              </a:ext>
            </a:extLst>
          </p:cNvPr>
          <p:cNvSpPr txBox="1"/>
          <p:nvPr/>
        </p:nvSpPr>
        <p:spPr>
          <a:xfrm>
            <a:off x="1234070" y="-219225"/>
            <a:ext cx="9776776" cy="1800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  <a:ea typeface="+mj-ea"/>
                <a:cs typeface="+mj-cs"/>
              </a:rPr>
              <a:t>Meet the Teacher – Dosbarth Menai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6D1C35-D79F-56A5-19F1-5B1D1B6BEEED}"/>
              </a:ext>
            </a:extLst>
          </p:cNvPr>
          <p:cNvSpPr txBox="1"/>
          <p:nvPr/>
        </p:nvSpPr>
        <p:spPr>
          <a:xfrm>
            <a:off x="1068178" y="1686529"/>
            <a:ext cx="4772974" cy="1800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My Happy Mind is a wellbeing program  based around helping children to understand how their brain works and to support them in developing positive skills and habits to be their very best selves!</a:t>
            </a:r>
          </a:p>
        </p:txBody>
      </p:sp>
      <p:pic>
        <p:nvPicPr>
          <p:cNvPr id="7" name="Picture 6" descr="A green cartoon character with arms and legs&#10;&#10;AI-generated content may be incorrect.">
            <a:extLst>
              <a:ext uri="{FF2B5EF4-FFF2-40B4-BE49-F238E27FC236}">
                <a16:creationId xmlns:a16="http://schemas.microsoft.com/office/drawing/2014/main" id="{24B38AB3-B8D7-B423-3170-03149D365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211" y="1134280"/>
            <a:ext cx="3848322" cy="1563380"/>
          </a:xfrm>
          <a:prstGeom prst="rect">
            <a:avLst/>
          </a:prstGeom>
        </p:spPr>
      </p:pic>
      <p:pic>
        <p:nvPicPr>
          <p:cNvPr id="9" name="Picture 8" descr="A group of cartoon characters&#10;&#10;AI-generated content may be incorrect.">
            <a:extLst>
              <a:ext uri="{FF2B5EF4-FFF2-40B4-BE49-F238E27FC236}">
                <a16:creationId xmlns:a16="http://schemas.microsoft.com/office/drawing/2014/main" id="{6D79035F-4D19-62AF-4403-CDE682BF93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211" y="3872825"/>
            <a:ext cx="3848322" cy="215506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D1D6D8B-6C24-412E-E933-D27E375554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08954" y="105228"/>
            <a:ext cx="902286" cy="90838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295320A-8D6D-804C-A9C3-64E6BDF3E4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892" y="105228"/>
            <a:ext cx="902286" cy="9083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1A1B29B-984D-777C-DB7A-615F4C72268B}"/>
              </a:ext>
            </a:extLst>
          </p:cNvPr>
          <p:cNvSpPr txBox="1"/>
          <p:nvPr/>
        </p:nvSpPr>
        <p:spPr>
          <a:xfrm>
            <a:off x="7358692" y="2962077"/>
            <a:ext cx="4531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Children will meet all the characters as we progress through the modules.</a:t>
            </a:r>
          </a:p>
        </p:txBody>
      </p:sp>
      <p:pic>
        <p:nvPicPr>
          <p:cNvPr id="12" name="Picture 11" descr="A yellow stuffed toy with three faces&#10;&#10;AI-generated content may be incorrect.">
            <a:extLst>
              <a:ext uri="{FF2B5EF4-FFF2-40B4-BE49-F238E27FC236}">
                <a16:creationId xmlns:a16="http://schemas.microsoft.com/office/drawing/2014/main" id="{FA553A12-F5AD-13AB-89C5-250776B37B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662" y="3666159"/>
            <a:ext cx="2143125" cy="21431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142DA71-BDEE-9B64-FAD6-D45181BC02A6}"/>
              </a:ext>
            </a:extLst>
          </p:cNvPr>
          <p:cNvSpPr txBox="1"/>
          <p:nvPr/>
        </p:nvSpPr>
        <p:spPr>
          <a:xfrm>
            <a:off x="955728" y="6148976"/>
            <a:ext cx="4997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Children will learn how their brain works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6782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Online Media 8" title="myHappymind App Video">
            <a:hlinkClick r:id="" action="ppaction://media"/>
            <a:extLst>
              <a:ext uri="{FF2B5EF4-FFF2-40B4-BE49-F238E27FC236}">
                <a16:creationId xmlns:a16="http://schemas.microsoft.com/office/drawing/2014/main" id="{F7A851D5-336A-C152-A023-F7BAAC919AF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41844" y="1907818"/>
            <a:ext cx="4768755" cy="269434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A5C23AB-4900-42C2-0704-55AB4F999B06}"/>
              </a:ext>
            </a:extLst>
          </p:cNvPr>
          <p:cNvSpPr txBox="1"/>
          <p:nvPr/>
        </p:nvSpPr>
        <p:spPr>
          <a:xfrm>
            <a:off x="1137920" y="426720"/>
            <a:ext cx="10271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</a:t>
            </a:r>
            <a:r>
              <a:rPr lang="en-GB" sz="4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theTeacher</a:t>
            </a: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 Dosbarth Menai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3EEFA60-EDF9-D2EE-0BD8-7C56BE919B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817" y="105228"/>
            <a:ext cx="902286" cy="9083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E2F0335-466A-BE0E-3C0D-62561126DA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54080" y="105228"/>
            <a:ext cx="902286" cy="90838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7088A0B-4FDD-759D-3C1E-92A693FCDA7C}"/>
              </a:ext>
            </a:extLst>
          </p:cNvPr>
          <p:cNvSpPr txBox="1"/>
          <p:nvPr/>
        </p:nvSpPr>
        <p:spPr>
          <a:xfrm>
            <a:off x="487679" y="5943600"/>
            <a:ext cx="35439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Sign up for the Parent App using our school code: 400428</a:t>
            </a:r>
          </a:p>
        </p:txBody>
      </p:sp>
    </p:spTree>
    <p:extLst>
      <p:ext uri="{BB962C8B-B14F-4D97-AF65-F5344CB8AC3E}">
        <p14:creationId xmlns:p14="http://schemas.microsoft.com/office/powerpoint/2010/main" val="186277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283516" y="159732"/>
            <a:ext cx="97563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707A39-4FD0-4494-8279-5CEA91E015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171" y="1516236"/>
            <a:ext cx="3711557" cy="247114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CE5AFAF-4895-4163-8CBA-B3C800589544}"/>
              </a:ext>
            </a:extLst>
          </p:cNvPr>
          <p:cNvSpPr txBox="1"/>
          <p:nvPr/>
        </p:nvSpPr>
        <p:spPr>
          <a:xfrm>
            <a:off x="1221171" y="4426051"/>
            <a:ext cx="4153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Communication – regular updates, showcase of work, photographs.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098" name="Picture 2" descr="Child Clip Art, PNG, 3104x4229px, Child, Adult, Affection, Boy, Cartoon  Download Free">
            <a:extLst>
              <a:ext uri="{FF2B5EF4-FFF2-40B4-BE49-F238E27FC236}">
                <a16:creationId xmlns:a16="http://schemas.microsoft.com/office/drawing/2014/main" id="{D3316554-8DB1-485E-850C-60D9EBD49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545" y="1283556"/>
            <a:ext cx="2747217" cy="374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8CB2A20-2F21-4970-82D8-3A39943B438C}"/>
              </a:ext>
            </a:extLst>
          </p:cNvPr>
          <p:cNvSpPr txBox="1"/>
          <p:nvPr/>
        </p:nvSpPr>
        <p:spPr>
          <a:xfrm>
            <a:off x="6275367" y="5189723"/>
            <a:ext cx="53865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Drop off – 8.50am, gate closes 9am</a:t>
            </a: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Pick up – 3pm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17EC50DD-3632-0A43-BE1D-C88788A8E0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3" name="Picture 2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555222BC-0DA9-5E2F-E772-26AD22F738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FE0FEE-27BE-8966-8D4B-C907A847A989}"/>
              </a:ext>
            </a:extLst>
          </p:cNvPr>
          <p:cNvSpPr txBox="1"/>
          <p:nvPr/>
        </p:nvSpPr>
        <p:spPr>
          <a:xfrm>
            <a:off x="679508" y="5774938"/>
            <a:ext cx="4840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Please remember absences and any other important information should be sent via the main office NOT Seesaw.</a:t>
            </a:r>
          </a:p>
        </p:txBody>
      </p:sp>
    </p:spTree>
    <p:extLst>
      <p:ext uri="{BB962C8B-B14F-4D97-AF65-F5344CB8AC3E}">
        <p14:creationId xmlns:p14="http://schemas.microsoft.com/office/powerpoint/2010/main" val="1123730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2053924-9B40-487E-89B1-4D6BA8103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28588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1D32F59-F9AC-44CF-A93F-1EACEF189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8052" r="8768" b="13893"/>
          <a:stretch>
            <a:fillRect/>
          </a:stretch>
        </p:blipFill>
        <p:spPr bwMode="auto">
          <a:xfrm>
            <a:off x="11220450" y="130175"/>
            <a:ext cx="842962" cy="821690"/>
          </a:xfrm>
          <a:prstGeom prst="ellipse">
            <a:avLst/>
          </a:prstGeom>
          <a:noFill/>
          <a:ln w="9525" algn="in">
            <a:solidFill>
              <a:srgbClr val="007A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21ECEA-9B20-4A55-85BE-DF4D25EFC7B6}"/>
              </a:ext>
            </a:extLst>
          </p:cNvPr>
          <p:cNvSpPr txBox="1"/>
          <p:nvPr/>
        </p:nvSpPr>
        <p:spPr>
          <a:xfrm>
            <a:off x="1280160" y="182424"/>
            <a:ext cx="98423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Teacher – Dosbarth Menai</a:t>
            </a:r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F4D357CA-C153-DC0B-0D6E-870FE505E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91586"/>
            <a:ext cx="905581" cy="910908"/>
          </a:xfrm>
          <a:prstGeom prst="rect">
            <a:avLst/>
          </a:prstGeom>
        </p:spPr>
      </p:pic>
      <p:pic>
        <p:nvPicPr>
          <p:cNvPr id="4" name="Picture 3" descr="A yellow circle with a tree and text&#10;&#10;Description automatically generated">
            <a:extLst>
              <a:ext uri="{FF2B5EF4-FFF2-40B4-BE49-F238E27FC236}">
                <a16:creationId xmlns:a16="http://schemas.microsoft.com/office/drawing/2014/main" id="{B993EE0B-60D7-FA29-7AB1-EF3140D9D2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484" y="91586"/>
            <a:ext cx="905581" cy="9109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8E8329-D77F-377F-A974-4A685C814DB9}"/>
              </a:ext>
            </a:extLst>
          </p:cNvPr>
          <p:cNvSpPr txBox="1"/>
          <p:nvPr/>
        </p:nvSpPr>
        <p:spPr>
          <a:xfrm>
            <a:off x="2489200" y="2306320"/>
            <a:ext cx="7101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Thank you for listening and sparing the time to support your child, Dosbarth Menai and our school community.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9EC340-59EE-F0D5-D55F-486ECD1E29CF}"/>
              </a:ext>
            </a:extLst>
          </p:cNvPr>
          <p:cNvSpPr txBox="1"/>
          <p:nvPr/>
        </p:nvSpPr>
        <p:spPr>
          <a:xfrm>
            <a:off x="2164080" y="5344160"/>
            <a:ext cx="8605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If you would like a copy of this evening’s </a:t>
            </a:r>
            <a:r>
              <a:rPr lang="en-GB" dirty="0" err="1">
                <a:solidFill>
                  <a:schemeClr val="bg1"/>
                </a:solidFill>
                <a:latin typeface="Comic Sans MS" panose="030F0702030302020204" pitchFamily="66" charset="0"/>
              </a:rPr>
              <a:t>powerpoint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please leave your email details on the sign up sheet.</a:t>
            </a:r>
          </a:p>
        </p:txBody>
      </p:sp>
    </p:spTree>
    <p:extLst>
      <p:ext uri="{BB962C8B-B14F-4D97-AF65-F5344CB8AC3E}">
        <p14:creationId xmlns:p14="http://schemas.microsoft.com/office/powerpoint/2010/main" val="1237681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3300</TotalTime>
  <Words>967</Words>
  <Application>Microsoft Office PowerPoint</Application>
  <PresentationFormat>Widescreen</PresentationFormat>
  <Paragraphs>100</Paragraphs>
  <Slides>16</Slides>
  <Notes>0</Notes>
  <HiddenSlides>0</HiddenSlides>
  <MMClips>2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Letter-join Basic 40</vt:lpstr>
      <vt:lpstr>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Perry (Alexandra CP School)</dc:creator>
  <cp:lastModifiedBy>C Gordon (Ysgol Deiniol CP)</cp:lastModifiedBy>
  <cp:revision>12</cp:revision>
  <dcterms:created xsi:type="dcterms:W3CDTF">2022-09-11T10:10:38Z</dcterms:created>
  <dcterms:modified xsi:type="dcterms:W3CDTF">2025-09-18T12:24:45Z</dcterms:modified>
</cp:coreProperties>
</file>